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29"/>
  </p:notesMasterIdLst>
  <p:handoutMasterIdLst>
    <p:handoutMasterId r:id="rId230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65" r:id="rId123"/>
    <p:sldId id="568" r:id="rId124"/>
    <p:sldId id="569" r:id="rId125"/>
    <p:sldId id="570" r:id="rId126"/>
    <p:sldId id="421" r:id="rId127"/>
    <p:sldId id="422" r:id="rId128"/>
    <p:sldId id="423" r:id="rId129"/>
    <p:sldId id="424" r:id="rId130"/>
    <p:sldId id="471" r:id="rId131"/>
    <p:sldId id="432" r:id="rId132"/>
    <p:sldId id="260" r:id="rId133"/>
    <p:sldId id="258" r:id="rId134"/>
    <p:sldId id="263" r:id="rId135"/>
    <p:sldId id="264" r:id="rId136"/>
    <p:sldId id="267" r:id="rId137"/>
    <p:sldId id="294" r:id="rId138"/>
    <p:sldId id="297" r:id="rId139"/>
    <p:sldId id="390" r:id="rId140"/>
    <p:sldId id="387" r:id="rId141"/>
    <p:sldId id="388" r:id="rId142"/>
    <p:sldId id="389" r:id="rId143"/>
    <p:sldId id="391" r:id="rId144"/>
    <p:sldId id="392" r:id="rId145"/>
    <p:sldId id="393" r:id="rId146"/>
    <p:sldId id="394" r:id="rId147"/>
    <p:sldId id="272" r:id="rId148"/>
    <p:sldId id="266" r:id="rId149"/>
    <p:sldId id="341" r:id="rId150"/>
    <p:sldId id="342" r:id="rId151"/>
    <p:sldId id="344" r:id="rId152"/>
    <p:sldId id="345" r:id="rId153"/>
    <p:sldId id="343" r:id="rId154"/>
    <p:sldId id="347" r:id="rId155"/>
    <p:sldId id="346" r:id="rId156"/>
    <p:sldId id="348" r:id="rId157"/>
    <p:sldId id="349" r:id="rId158"/>
    <p:sldId id="350" r:id="rId159"/>
    <p:sldId id="310" r:id="rId160"/>
    <p:sldId id="311" r:id="rId161"/>
    <p:sldId id="312" r:id="rId162"/>
    <p:sldId id="313" r:id="rId163"/>
    <p:sldId id="268" r:id="rId164"/>
    <p:sldId id="299" r:id="rId165"/>
    <p:sldId id="399" r:id="rId166"/>
    <p:sldId id="269" r:id="rId167"/>
    <p:sldId id="273" r:id="rId168"/>
    <p:sldId id="316" r:id="rId169"/>
    <p:sldId id="315" r:id="rId170"/>
    <p:sldId id="318" r:id="rId171"/>
    <p:sldId id="317" r:id="rId172"/>
    <p:sldId id="314" r:id="rId173"/>
    <p:sldId id="276" r:id="rId174"/>
    <p:sldId id="274" r:id="rId175"/>
    <p:sldId id="275" r:id="rId176"/>
    <p:sldId id="319" r:id="rId177"/>
    <p:sldId id="277" r:id="rId178"/>
    <p:sldId id="270" r:id="rId179"/>
    <p:sldId id="265" r:id="rId180"/>
    <p:sldId id="280" r:id="rId181"/>
    <p:sldId id="279" r:id="rId182"/>
    <p:sldId id="281" r:id="rId183"/>
    <p:sldId id="283" r:id="rId184"/>
    <p:sldId id="284" r:id="rId185"/>
    <p:sldId id="285" r:id="rId186"/>
    <p:sldId id="291" r:id="rId187"/>
    <p:sldId id="292" r:id="rId188"/>
    <p:sldId id="405" r:id="rId189"/>
    <p:sldId id="286" r:id="rId190"/>
    <p:sldId id="289" r:id="rId191"/>
    <p:sldId id="290" r:id="rId192"/>
    <p:sldId id="287" r:id="rId193"/>
    <p:sldId id="288" r:id="rId194"/>
    <p:sldId id="282" r:id="rId195"/>
    <p:sldId id="351" r:id="rId196"/>
    <p:sldId id="353" r:id="rId197"/>
    <p:sldId id="354" r:id="rId198"/>
    <p:sldId id="355" r:id="rId199"/>
    <p:sldId id="356" r:id="rId200"/>
    <p:sldId id="357" r:id="rId201"/>
    <p:sldId id="362" r:id="rId202"/>
    <p:sldId id="358" r:id="rId203"/>
    <p:sldId id="359" r:id="rId204"/>
    <p:sldId id="364" r:id="rId205"/>
    <p:sldId id="360" r:id="rId206"/>
    <p:sldId id="363" r:id="rId207"/>
    <p:sldId id="365" r:id="rId208"/>
    <p:sldId id="366" r:id="rId209"/>
    <p:sldId id="406" r:id="rId210"/>
    <p:sldId id="361" r:id="rId211"/>
    <p:sldId id="369" r:id="rId212"/>
    <p:sldId id="368" r:id="rId213"/>
    <p:sldId id="370" r:id="rId214"/>
    <p:sldId id="407" r:id="rId215"/>
    <p:sldId id="408" r:id="rId216"/>
    <p:sldId id="373" r:id="rId217"/>
    <p:sldId id="374" r:id="rId218"/>
    <p:sldId id="375" r:id="rId219"/>
    <p:sldId id="377" r:id="rId220"/>
    <p:sldId id="378" r:id="rId221"/>
    <p:sldId id="376" r:id="rId222"/>
    <p:sldId id="352" r:id="rId223"/>
    <p:sldId id="382" r:id="rId224"/>
    <p:sldId id="328" r:id="rId225"/>
    <p:sldId id="409" r:id="rId226"/>
    <p:sldId id="410" r:id="rId227"/>
    <p:sldId id="411" r:id="rId228"/>
  </p:sldIdLst>
  <p:sldSz cx="12192000" cy="6858000"/>
  <p:notesSz cx="6858000" cy="9144000"/>
  <p:embeddedFontLst>
    <p:embeddedFont>
      <p:font typeface="Roboto Slab" pitchFamily="2" charset="0"/>
      <p:regular r:id="rId231"/>
      <p:bold r:id="rId232"/>
    </p:embeddedFont>
    <p:embeddedFont>
      <p:font typeface="游ゴシック" panose="020B0400000000000000" pitchFamily="50" charset="-128"/>
      <p:regular r:id="rId233"/>
      <p:bold r:id="rId234"/>
    </p:embeddedFont>
    <p:embeddedFont>
      <p:font typeface="Segoe UI Black" panose="020B0A02040204020203" pitchFamily="34" charset="0"/>
      <p:bold r:id="rId235"/>
      <p:boldItalic r:id="rId236"/>
    </p:embeddedFont>
    <p:embeddedFont>
      <p:font typeface="Segoe UI Light" panose="020B0502040204020203" pitchFamily="34" charset="0"/>
      <p:regular r:id="rId237"/>
      <p:italic r:id="rId238"/>
    </p:embeddedFont>
    <p:embeddedFont>
      <p:font typeface="Segoe UI" panose="020B0502040204020203" pitchFamily="34" charset="0"/>
      <p:regular r:id="rId239"/>
      <p:bold r:id="rId240"/>
      <p:italic r:id="rId241"/>
      <p:boldItalic r:id="rId242"/>
    </p:embeddedFont>
    <p:embeddedFont>
      <p:font typeface="Roboto Condensed" panose="02000000000000000000" pitchFamily="2" charset="0"/>
      <p:regular r:id="rId243"/>
    </p:embeddedFont>
    <p:embeddedFont>
      <p:font typeface="Roboto" pitchFamily="2" charset="0"/>
      <p:regular r:id="rId244"/>
      <p:italic r:id="rId245"/>
    </p:embeddedFont>
    <p:embeddedFont>
      <p:font typeface="Calibri" panose="020F0502020204030204" pitchFamily="34" charset="0"/>
      <p:regular r:id="rId246"/>
      <p:bold r:id="rId247"/>
      <p:italic r:id="rId248"/>
      <p:boldItalic r:id="rId249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65"/>
            <p14:sldId id="568"/>
            <p14:sldId id="569"/>
            <p14:sldId id="570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font" Target="fonts/font17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font" Target="fonts/font7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font" Target="fonts/font18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217" Type="http://schemas.openxmlformats.org/officeDocument/2006/relationships/slide" Target="slides/slide21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12" Type="http://schemas.openxmlformats.org/officeDocument/2006/relationships/slide" Target="slides/slide207.xml"/><Relationship Id="rId233" Type="http://schemas.openxmlformats.org/officeDocument/2006/relationships/font" Target="fonts/font3.fntdata"/><Relationship Id="rId238" Type="http://schemas.openxmlformats.org/officeDocument/2006/relationships/font" Target="fonts/font8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slide" Target="slides/slide223.xml"/><Relationship Id="rId244" Type="http://schemas.openxmlformats.org/officeDocument/2006/relationships/font" Target="fonts/font14.fntdata"/><Relationship Id="rId249" Type="http://schemas.openxmlformats.org/officeDocument/2006/relationships/font" Target="fonts/font19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font" Target="fonts/font4.fntdata"/><Relationship Id="rId239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presProps" Target="presProps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font" Target="fonts/font10.fntdata"/><Relationship Id="rId245" Type="http://schemas.openxmlformats.org/officeDocument/2006/relationships/font" Target="fonts/font15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handoutMaster" Target="handoutMasters/handoutMaster1.xml"/><Relationship Id="rId235" Type="http://schemas.openxmlformats.org/officeDocument/2006/relationships/font" Target="fonts/font5.fntdata"/><Relationship Id="rId251" Type="http://schemas.openxmlformats.org/officeDocument/2006/relationships/viewProps" Target="viewProps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font" Target="fonts/font11.fntdata"/><Relationship Id="rId246" Type="http://schemas.openxmlformats.org/officeDocument/2006/relationships/font" Target="fonts/font1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font" Target="fonts/font6.fntdata"/><Relationship Id="rId26" Type="http://schemas.openxmlformats.org/officeDocument/2006/relationships/slide" Target="slides/slide21.xml"/><Relationship Id="rId231" Type="http://schemas.openxmlformats.org/officeDocument/2006/relationships/font" Target="fonts/font1.fntdata"/><Relationship Id="rId252" Type="http://schemas.openxmlformats.org/officeDocument/2006/relationships/theme" Target="theme/theme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font" Target="fonts/font12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font" Target="fonts/font2.fntdata"/><Relationship Id="rId253" Type="http://schemas.openxmlformats.org/officeDocument/2006/relationships/tableStyles" Target="tableStyle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font" Target="fonts/font13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000448"/>
        <c:axId val="245010432"/>
      </c:lineChart>
      <c:catAx>
        <c:axId val="2450004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5010432"/>
        <c:crosses val="autoZero"/>
        <c:auto val="1"/>
        <c:lblAlgn val="ctr"/>
        <c:lblOffset val="100"/>
        <c:noMultiLvlLbl val="0"/>
      </c:catAx>
      <c:valAx>
        <c:axId val="245010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00044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46059008"/>
        <c:axId val="246060544"/>
      </c:barChart>
      <c:catAx>
        <c:axId val="24605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060544"/>
        <c:crosses val="autoZero"/>
        <c:auto val="1"/>
        <c:lblAlgn val="ctr"/>
        <c:lblOffset val="100"/>
        <c:noMultiLvlLbl val="0"/>
      </c:catAx>
      <c:valAx>
        <c:axId val="246060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0590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630656"/>
        <c:axId val="244632576"/>
      </c:lineChart>
      <c:catAx>
        <c:axId val="244630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632576"/>
        <c:crosses val="autoZero"/>
        <c:auto val="1"/>
        <c:lblAlgn val="ctr"/>
        <c:lblOffset val="100"/>
        <c:noMultiLvlLbl val="0"/>
      </c:catAx>
      <c:valAx>
        <c:axId val="2446325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6306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673152"/>
        <c:axId val="244683520"/>
      </c:lineChart>
      <c:catAx>
        <c:axId val="244673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4683520"/>
        <c:crosses val="autoZero"/>
        <c:auto val="1"/>
        <c:lblAlgn val="ctr"/>
        <c:lblOffset val="100"/>
        <c:noMultiLvlLbl val="0"/>
      </c:catAx>
      <c:valAx>
        <c:axId val="24468352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46731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251904"/>
        <c:axId val="246253824"/>
      </c:lineChart>
      <c:catAx>
        <c:axId val="24625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46253824"/>
        <c:crosses val="autoZero"/>
        <c:auto val="1"/>
        <c:lblAlgn val="ctr"/>
        <c:lblOffset val="100"/>
        <c:noMultiLvlLbl val="0"/>
      </c:catAx>
      <c:valAx>
        <c:axId val="246253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62519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328128"/>
        <c:axId val="245342208"/>
      </c:lineChart>
      <c:catAx>
        <c:axId val="2453281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5342208"/>
        <c:crosses val="autoZero"/>
        <c:auto val="1"/>
        <c:lblAlgn val="ctr"/>
        <c:lblOffset val="1000"/>
        <c:noMultiLvlLbl val="0"/>
      </c:catAx>
      <c:valAx>
        <c:axId val="245342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32812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45976448"/>
        <c:axId val="245982336"/>
      </c:barChart>
      <c:catAx>
        <c:axId val="245976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45982336"/>
        <c:crosses val="autoZero"/>
        <c:auto val="1"/>
        <c:lblAlgn val="ctr"/>
        <c:lblOffset val="100"/>
        <c:noMultiLvlLbl val="0"/>
      </c:catAx>
      <c:valAx>
        <c:axId val="24598233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97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5733632"/>
        <c:axId val="245743616"/>
      </c:barChart>
      <c:catAx>
        <c:axId val="2457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743616"/>
        <c:crosses val="autoZero"/>
        <c:auto val="1"/>
        <c:lblAlgn val="ctr"/>
        <c:lblOffset val="100"/>
        <c:noMultiLvlLbl val="0"/>
      </c:catAx>
      <c:valAx>
        <c:axId val="245743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7336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5801344"/>
        <c:axId val="245802880"/>
      </c:barChart>
      <c:catAx>
        <c:axId val="24580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802880"/>
        <c:crosses val="autoZero"/>
        <c:auto val="1"/>
        <c:lblAlgn val="ctr"/>
        <c:lblOffset val="100"/>
        <c:noMultiLvlLbl val="0"/>
      </c:catAx>
      <c:valAx>
        <c:axId val="2458028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801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840896"/>
        <c:axId val="245843072"/>
      </c:lineChart>
      <c:catAx>
        <c:axId val="24584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5843072"/>
        <c:crosses val="autoZero"/>
        <c:auto val="1"/>
        <c:lblAlgn val="ctr"/>
        <c:lblOffset val="100"/>
        <c:noMultiLvlLbl val="0"/>
      </c:catAx>
      <c:valAx>
        <c:axId val="245843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58408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6310784"/>
        <c:axId val="246312320"/>
      </c:barChart>
      <c:catAx>
        <c:axId val="24631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312320"/>
        <c:crosses val="autoZero"/>
        <c:auto val="1"/>
        <c:lblAlgn val="ctr"/>
        <c:lblOffset val="100"/>
        <c:noMultiLvlLbl val="0"/>
      </c:catAx>
      <c:valAx>
        <c:axId val="2463123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3107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46353920"/>
        <c:axId val="246355456"/>
      </c:barChart>
      <c:catAx>
        <c:axId val="24635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355456"/>
        <c:crosses val="autoZero"/>
        <c:auto val="1"/>
        <c:lblAlgn val="ctr"/>
        <c:lblOffset val="100"/>
        <c:noMultiLvlLbl val="0"/>
      </c:catAx>
      <c:valAx>
        <c:axId val="2463554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3539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402048"/>
        <c:axId val="246416128"/>
      </c:lineChart>
      <c:catAx>
        <c:axId val="246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46416128"/>
        <c:crosses val="autoZero"/>
        <c:auto val="1"/>
        <c:lblAlgn val="ctr"/>
        <c:lblOffset val="100"/>
        <c:noMultiLvlLbl val="0"/>
      </c:catAx>
      <c:valAx>
        <c:axId val="2464161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464020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27.05.2021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jpeg"/></Relationships>
</file>

<file path=ppt/slides/_rels/slide1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51.png"/><Relationship Id="rId26" Type="http://schemas.openxmlformats.org/officeDocument/2006/relationships/image" Target="../media/image255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59.png"/><Relationship Id="rId42" Type="http://schemas.openxmlformats.org/officeDocument/2006/relationships/image" Target="../media/image263.png"/><Relationship Id="rId47" Type="http://schemas.openxmlformats.org/officeDocument/2006/relationships/image" Target="../media/image452.svg"/><Relationship Id="rId50" Type="http://schemas.openxmlformats.org/officeDocument/2006/relationships/image" Target="../media/image267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76.png"/><Relationship Id="rId76" Type="http://schemas.openxmlformats.org/officeDocument/2006/relationships/image" Target="../media/image280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44.png"/><Relationship Id="rId16" Type="http://schemas.openxmlformats.org/officeDocument/2006/relationships/image" Target="../media/image250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54.png"/><Relationship Id="rId32" Type="http://schemas.openxmlformats.org/officeDocument/2006/relationships/image" Target="../media/image258.png"/><Relationship Id="rId37" Type="http://schemas.openxmlformats.org/officeDocument/2006/relationships/image" Target="../media/image442.svg"/><Relationship Id="rId40" Type="http://schemas.openxmlformats.org/officeDocument/2006/relationships/image" Target="../media/image262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71.png"/><Relationship Id="rId66" Type="http://schemas.openxmlformats.org/officeDocument/2006/relationships/image" Target="../media/image275.png"/><Relationship Id="rId74" Type="http://schemas.openxmlformats.org/officeDocument/2006/relationships/image" Target="../media/image279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47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64.png"/><Relationship Id="rId52" Type="http://schemas.openxmlformats.org/officeDocument/2006/relationships/image" Target="../media/image268.png"/><Relationship Id="rId60" Type="http://schemas.openxmlformats.org/officeDocument/2006/relationships/image" Target="../media/image272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81.png"/><Relationship Id="rId81" Type="http://schemas.openxmlformats.org/officeDocument/2006/relationships/image" Target="../media/image486.svg"/><Relationship Id="rId4" Type="http://schemas.openxmlformats.org/officeDocument/2006/relationships/image" Target="../media/image245.png"/><Relationship Id="rId9" Type="http://schemas.openxmlformats.org/officeDocument/2006/relationships/image" Target="../media/image415.svg"/><Relationship Id="rId14" Type="http://schemas.openxmlformats.org/officeDocument/2006/relationships/image" Target="../media/image249.png"/><Relationship Id="rId22" Type="http://schemas.openxmlformats.org/officeDocument/2006/relationships/image" Target="../media/image253.png"/><Relationship Id="rId27" Type="http://schemas.openxmlformats.org/officeDocument/2006/relationships/image" Target="../media/image432.svg"/><Relationship Id="rId30" Type="http://schemas.openxmlformats.org/officeDocument/2006/relationships/image" Target="../media/image257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66.png"/><Relationship Id="rId56" Type="http://schemas.openxmlformats.org/officeDocument/2006/relationships/image" Target="../media/image270.png"/><Relationship Id="rId64" Type="http://schemas.openxmlformats.org/officeDocument/2006/relationships/image" Target="../media/image274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46.png"/><Relationship Id="rId51" Type="http://schemas.openxmlformats.org/officeDocument/2006/relationships/image" Target="../media/image456.svg"/><Relationship Id="rId72" Type="http://schemas.openxmlformats.org/officeDocument/2006/relationships/image" Target="../media/image278.png"/><Relationship Id="rId80" Type="http://schemas.openxmlformats.org/officeDocument/2006/relationships/image" Target="../media/image282.png"/><Relationship Id="rId3" Type="http://schemas.openxmlformats.org/officeDocument/2006/relationships/image" Target="../media/image409.svg"/><Relationship Id="rId12" Type="http://schemas.openxmlformats.org/officeDocument/2006/relationships/image" Target="../media/image248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61.png"/><Relationship Id="rId46" Type="http://schemas.openxmlformats.org/officeDocument/2006/relationships/image" Target="../media/image265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52.png"/><Relationship Id="rId41" Type="http://schemas.openxmlformats.org/officeDocument/2006/relationships/image" Target="../media/image446.svg"/><Relationship Id="rId54" Type="http://schemas.openxmlformats.org/officeDocument/2006/relationships/image" Target="../media/image269.png"/><Relationship Id="rId62" Type="http://schemas.openxmlformats.org/officeDocument/2006/relationships/image" Target="../media/image273.png"/><Relationship Id="rId70" Type="http://schemas.openxmlformats.org/officeDocument/2006/relationships/image" Target="../media/image277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291.png"/><Relationship Id="rId26" Type="http://schemas.openxmlformats.org/officeDocument/2006/relationships/image" Target="../media/image295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299.png"/><Relationship Id="rId42" Type="http://schemas.openxmlformats.org/officeDocument/2006/relationships/image" Target="../media/image302.png"/><Relationship Id="rId47" Type="http://schemas.openxmlformats.org/officeDocument/2006/relationships/image" Target="../media/image524.svg"/><Relationship Id="rId50" Type="http://schemas.openxmlformats.org/officeDocument/2006/relationships/image" Target="../media/image306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15.png"/><Relationship Id="rId76" Type="http://schemas.openxmlformats.org/officeDocument/2006/relationships/image" Target="../media/image319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83.png"/><Relationship Id="rId16" Type="http://schemas.openxmlformats.org/officeDocument/2006/relationships/image" Target="../media/image290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294.png"/><Relationship Id="rId32" Type="http://schemas.openxmlformats.org/officeDocument/2006/relationships/image" Target="../media/image298.png"/><Relationship Id="rId37" Type="http://schemas.openxmlformats.org/officeDocument/2006/relationships/image" Target="../media/image514.svg"/><Relationship Id="rId40" Type="http://schemas.openxmlformats.org/officeDocument/2006/relationships/image" Target="../media/image301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10.png"/><Relationship Id="rId66" Type="http://schemas.openxmlformats.org/officeDocument/2006/relationships/image" Target="../media/image314.png"/><Relationship Id="rId74" Type="http://schemas.openxmlformats.org/officeDocument/2006/relationships/image" Target="../media/image318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87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03.png"/><Relationship Id="rId52" Type="http://schemas.openxmlformats.org/officeDocument/2006/relationships/image" Target="../media/image307.png"/><Relationship Id="rId60" Type="http://schemas.openxmlformats.org/officeDocument/2006/relationships/image" Target="../media/image311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20.png"/><Relationship Id="rId81" Type="http://schemas.openxmlformats.org/officeDocument/2006/relationships/image" Target="../media/image556.svg"/><Relationship Id="rId4" Type="http://schemas.openxmlformats.org/officeDocument/2006/relationships/image" Target="../media/image284.png"/><Relationship Id="rId9" Type="http://schemas.openxmlformats.org/officeDocument/2006/relationships/image" Target="../media/image385.svg"/><Relationship Id="rId14" Type="http://schemas.openxmlformats.org/officeDocument/2006/relationships/image" Target="../media/image289.png"/><Relationship Id="rId22" Type="http://schemas.openxmlformats.org/officeDocument/2006/relationships/image" Target="../media/image293.png"/><Relationship Id="rId27" Type="http://schemas.openxmlformats.org/officeDocument/2006/relationships/image" Target="../media/image504.svg"/><Relationship Id="rId30" Type="http://schemas.openxmlformats.org/officeDocument/2006/relationships/image" Target="../media/image297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05.png"/><Relationship Id="rId56" Type="http://schemas.openxmlformats.org/officeDocument/2006/relationships/image" Target="../media/image309.png"/><Relationship Id="rId64" Type="http://schemas.openxmlformats.org/officeDocument/2006/relationships/image" Target="../media/image313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86.png"/><Relationship Id="rId51" Type="http://schemas.openxmlformats.org/officeDocument/2006/relationships/image" Target="../media/image528.svg"/><Relationship Id="rId72" Type="http://schemas.openxmlformats.org/officeDocument/2006/relationships/image" Target="../media/image317.png"/><Relationship Id="rId80" Type="http://schemas.openxmlformats.org/officeDocument/2006/relationships/image" Target="../media/image321.png"/><Relationship Id="rId3" Type="http://schemas.openxmlformats.org/officeDocument/2006/relationships/image" Target="../media/image383.svg"/><Relationship Id="rId12" Type="http://schemas.openxmlformats.org/officeDocument/2006/relationships/image" Target="../media/image288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04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292.png"/><Relationship Id="rId41" Type="http://schemas.openxmlformats.org/officeDocument/2006/relationships/image" Target="../media/image518.svg"/><Relationship Id="rId54" Type="http://schemas.openxmlformats.org/officeDocument/2006/relationships/image" Target="../media/image308.png"/><Relationship Id="rId62" Type="http://schemas.openxmlformats.org/officeDocument/2006/relationships/image" Target="../media/image312.png"/><Relationship Id="rId70" Type="http://schemas.openxmlformats.org/officeDocument/2006/relationships/image" Target="../media/image316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5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296.png"/><Relationship Id="rId36" Type="http://schemas.openxmlformats.org/officeDocument/2006/relationships/image" Target="../media/image300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30.png"/><Relationship Id="rId26" Type="http://schemas.openxmlformats.org/officeDocument/2006/relationships/image" Target="../media/image334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38.png"/><Relationship Id="rId42" Type="http://schemas.openxmlformats.org/officeDocument/2006/relationships/image" Target="../media/image342.png"/><Relationship Id="rId47" Type="http://schemas.openxmlformats.org/officeDocument/2006/relationships/image" Target="../media/image596.svg"/><Relationship Id="rId50" Type="http://schemas.openxmlformats.org/officeDocument/2006/relationships/image" Target="../media/image346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55.png"/><Relationship Id="rId76" Type="http://schemas.openxmlformats.org/officeDocument/2006/relationships/image" Target="../media/image359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22.png"/><Relationship Id="rId16" Type="http://schemas.openxmlformats.org/officeDocument/2006/relationships/image" Target="../media/image329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33.png"/><Relationship Id="rId32" Type="http://schemas.openxmlformats.org/officeDocument/2006/relationships/image" Target="../media/image337.png"/><Relationship Id="rId37" Type="http://schemas.openxmlformats.org/officeDocument/2006/relationships/image" Target="../media/image586.svg"/><Relationship Id="rId40" Type="http://schemas.openxmlformats.org/officeDocument/2006/relationships/image" Target="../media/image341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50.png"/><Relationship Id="rId66" Type="http://schemas.openxmlformats.org/officeDocument/2006/relationships/image" Target="../media/image354.png"/><Relationship Id="rId74" Type="http://schemas.openxmlformats.org/officeDocument/2006/relationships/image" Target="../media/image358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26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43.png"/><Relationship Id="rId52" Type="http://schemas.openxmlformats.org/officeDocument/2006/relationships/image" Target="../media/image347.png"/><Relationship Id="rId60" Type="http://schemas.openxmlformats.org/officeDocument/2006/relationships/image" Target="../media/image351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60.png"/><Relationship Id="rId81" Type="http://schemas.openxmlformats.org/officeDocument/2006/relationships/image" Target="../media/image624.svg"/><Relationship Id="rId4" Type="http://schemas.openxmlformats.org/officeDocument/2006/relationships/image" Target="../media/image323.png"/><Relationship Id="rId9" Type="http://schemas.openxmlformats.org/officeDocument/2006/relationships/image" Target="../media/image564.svg"/><Relationship Id="rId14" Type="http://schemas.openxmlformats.org/officeDocument/2006/relationships/image" Target="../media/image328.png"/><Relationship Id="rId22" Type="http://schemas.openxmlformats.org/officeDocument/2006/relationships/image" Target="../media/image332.png"/><Relationship Id="rId27" Type="http://schemas.openxmlformats.org/officeDocument/2006/relationships/image" Target="../media/image578.svg"/><Relationship Id="rId30" Type="http://schemas.openxmlformats.org/officeDocument/2006/relationships/image" Target="../media/image336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45.png"/><Relationship Id="rId56" Type="http://schemas.openxmlformats.org/officeDocument/2006/relationships/image" Target="../media/image349.png"/><Relationship Id="rId64" Type="http://schemas.openxmlformats.org/officeDocument/2006/relationships/image" Target="../media/image353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25.png"/><Relationship Id="rId51" Type="http://schemas.openxmlformats.org/officeDocument/2006/relationships/image" Target="../media/image600.svg"/><Relationship Id="rId72" Type="http://schemas.openxmlformats.org/officeDocument/2006/relationships/image" Target="../media/image357.png"/><Relationship Id="rId80" Type="http://schemas.openxmlformats.org/officeDocument/2006/relationships/image" Target="../media/image361.png"/><Relationship Id="rId3" Type="http://schemas.openxmlformats.org/officeDocument/2006/relationships/image" Target="../media/image558.svg"/><Relationship Id="rId12" Type="http://schemas.openxmlformats.org/officeDocument/2006/relationships/image" Target="../media/image327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40.png"/><Relationship Id="rId46" Type="http://schemas.openxmlformats.org/officeDocument/2006/relationships/image" Target="../media/image344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31.png"/><Relationship Id="rId41" Type="http://schemas.openxmlformats.org/officeDocument/2006/relationships/image" Target="../media/image590.svg"/><Relationship Id="rId54" Type="http://schemas.openxmlformats.org/officeDocument/2006/relationships/image" Target="../media/image348.png"/><Relationship Id="rId62" Type="http://schemas.openxmlformats.org/officeDocument/2006/relationships/image" Target="../media/image352.png"/><Relationship Id="rId70" Type="http://schemas.openxmlformats.org/officeDocument/2006/relationships/image" Target="../media/image356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4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35.png"/><Relationship Id="rId36" Type="http://schemas.openxmlformats.org/officeDocument/2006/relationships/image" Target="../media/image339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70.png"/><Relationship Id="rId26" Type="http://schemas.openxmlformats.org/officeDocument/2006/relationships/image" Target="../media/image374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78.png"/><Relationship Id="rId42" Type="http://schemas.openxmlformats.org/officeDocument/2006/relationships/image" Target="../media/image302.png"/><Relationship Id="rId47" Type="http://schemas.openxmlformats.org/officeDocument/2006/relationships/image" Target="../media/image668.svg"/><Relationship Id="rId50" Type="http://schemas.openxmlformats.org/officeDocument/2006/relationships/image" Target="../media/image385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62.png"/><Relationship Id="rId16" Type="http://schemas.openxmlformats.org/officeDocument/2006/relationships/image" Target="../media/image369.png"/><Relationship Id="rId20" Type="http://schemas.openxmlformats.org/officeDocument/2006/relationships/image" Target="../media/image371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87.png"/><Relationship Id="rId62" Type="http://schemas.openxmlformats.org/officeDocument/2006/relationships/image" Target="../media/image3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4.png"/><Relationship Id="rId11" Type="http://schemas.openxmlformats.org/officeDocument/2006/relationships/image" Target="../media/image634.svg"/><Relationship Id="rId24" Type="http://schemas.openxmlformats.org/officeDocument/2006/relationships/image" Target="../media/image373.png"/><Relationship Id="rId32" Type="http://schemas.openxmlformats.org/officeDocument/2006/relationships/image" Target="../media/image377.png"/><Relationship Id="rId37" Type="http://schemas.openxmlformats.org/officeDocument/2006/relationships/image" Target="../media/image660.svg"/><Relationship Id="rId40" Type="http://schemas.openxmlformats.org/officeDocument/2006/relationships/image" Target="../media/image381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89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75.png"/><Relationship Id="rId36" Type="http://schemas.openxmlformats.org/officeDocument/2006/relationships/image" Target="../media/image379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66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82.png"/><Relationship Id="rId52" Type="http://schemas.openxmlformats.org/officeDocument/2006/relationships/image" Target="../media/image386.png"/><Relationship Id="rId60" Type="http://schemas.openxmlformats.org/officeDocument/2006/relationships/image" Target="../media/image390.png"/><Relationship Id="rId65" Type="http://schemas.openxmlformats.org/officeDocument/2006/relationships/image" Target="../media/image686.svg"/><Relationship Id="rId4" Type="http://schemas.openxmlformats.org/officeDocument/2006/relationships/image" Target="../media/image363.png"/><Relationship Id="rId9" Type="http://schemas.openxmlformats.org/officeDocument/2006/relationships/image" Target="../media/image632.svg"/><Relationship Id="rId14" Type="http://schemas.openxmlformats.org/officeDocument/2006/relationships/image" Target="../media/image368.png"/><Relationship Id="rId22" Type="http://schemas.openxmlformats.org/officeDocument/2006/relationships/image" Target="../media/image372.png"/><Relationship Id="rId27" Type="http://schemas.openxmlformats.org/officeDocument/2006/relationships/image" Target="../media/image650.svg"/><Relationship Id="rId30" Type="http://schemas.openxmlformats.org/officeDocument/2006/relationships/image" Target="../media/image376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84.png"/><Relationship Id="rId56" Type="http://schemas.openxmlformats.org/officeDocument/2006/relationships/image" Target="../media/image388.png"/><Relationship Id="rId64" Type="http://schemas.openxmlformats.org/officeDocument/2006/relationships/image" Target="../media/image392.png"/><Relationship Id="rId8" Type="http://schemas.openxmlformats.org/officeDocument/2006/relationships/image" Target="../media/image365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67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80.png"/><Relationship Id="rId46" Type="http://schemas.openxmlformats.org/officeDocument/2006/relationships/image" Target="../media/image383.png"/><Relationship Id="rId59" Type="http://schemas.openxmlformats.org/officeDocument/2006/relationships/image" Target="../media/image680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4.png"/><Relationship Id="rId7" Type="http://schemas.openxmlformats.org/officeDocument/2006/relationships/image" Target="../media/image39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398.png"/><Relationship Id="rId5" Type="http://schemas.openxmlformats.org/officeDocument/2006/relationships/image" Target="../media/image395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39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1.png"/><Relationship Id="rId5" Type="http://schemas.openxmlformats.org/officeDocument/2006/relationships/image" Target="../media/image35.svg"/><Relationship Id="rId4" Type="http://schemas.openxmlformats.org/officeDocument/2006/relationships/image" Target="../media/image400.png"/><Relationship Id="rId9" Type="http://schemas.openxmlformats.org/officeDocument/2006/relationships/image" Target="../media/image39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4.png"/><Relationship Id="rId5" Type="http://schemas.openxmlformats.org/officeDocument/2006/relationships/image" Target="../media/image43.svg"/><Relationship Id="rId4" Type="http://schemas.openxmlformats.org/officeDocument/2006/relationships/image" Target="../media/image403.png"/><Relationship Id="rId9" Type="http://schemas.openxmlformats.org/officeDocument/2006/relationships/image" Target="../media/image47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10.png"/><Relationship Id="rId4" Type="http://schemas.openxmlformats.org/officeDocument/2006/relationships/image" Target="../media/image407.png"/><Relationship Id="rId9" Type="http://schemas.openxmlformats.org/officeDocument/2006/relationships/image" Target="../media/image47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17.png"/><Relationship Id="rId18" Type="http://schemas.openxmlformats.org/officeDocument/2006/relationships/image" Target="../media/image71.sv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65.svg"/><Relationship Id="rId17" Type="http://schemas.openxmlformats.org/officeDocument/2006/relationships/image" Target="../media/image41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16.png"/><Relationship Id="rId5" Type="http://schemas.openxmlformats.org/officeDocument/2006/relationships/image" Target="../media/image41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15.png"/><Relationship Id="rId14" Type="http://schemas.openxmlformats.org/officeDocument/2006/relationships/image" Target="../media/image67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1.png"/><Relationship Id="rId5" Type="http://schemas.openxmlformats.org/officeDocument/2006/relationships/image" Target="../media/image35.svg"/><Relationship Id="rId4" Type="http://schemas.openxmlformats.org/officeDocument/2006/relationships/image" Target="../media/image400.png"/><Relationship Id="rId9" Type="http://schemas.openxmlformats.org/officeDocument/2006/relationships/image" Target="../media/image39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4.png"/><Relationship Id="rId5" Type="http://schemas.openxmlformats.org/officeDocument/2006/relationships/image" Target="../media/image43.svg"/><Relationship Id="rId4" Type="http://schemas.openxmlformats.org/officeDocument/2006/relationships/image" Target="../media/image403.png"/><Relationship Id="rId9" Type="http://schemas.openxmlformats.org/officeDocument/2006/relationships/image" Target="../media/image47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10.png"/><Relationship Id="rId4" Type="http://schemas.openxmlformats.org/officeDocument/2006/relationships/image" Target="../media/image407.png"/><Relationship Id="rId9" Type="http://schemas.openxmlformats.org/officeDocument/2006/relationships/image" Target="../media/image4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17.png"/><Relationship Id="rId18" Type="http://schemas.openxmlformats.org/officeDocument/2006/relationships/image" Target="../media/image71.sv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65.svg"/><Relationship Id="rId17" Type="http://schemas.openxmlformats.org/officeDocument/2006/relationships/image" Target="../media/image41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16.png"/><Relationship Id="rId5" Type="http://schemas.openxmlformats.org/officeDocument/2006/relationships/image" Target="../media/image41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15.png"/><Relationship Id="rId14" Type="http://schemas.openxmlformats.org/officeDocument/2006/relationships/image" Target="../media/image67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1.png"/><Relationship Id="rId5" Type="http://schemas.openxmlformats.org/officeDocument/2006/relationships/image" Target="../media/image35.svg"/><Relationship Id="rId4" Type="http://schemas.openxmlformats.org/officeDocument/2006/relationships/image" Target="../media/image400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4.png"/><Relationship Id="rId5" Type="http://schemas.openxmlformats.org/officeDocument/2006/relationships/image" Target="../media/image43.svg"/><Relationship Id="rId4" Type="http://schemas.openxmlformats.org/officeDocument/2006/relationships/image" Target="../media/image403.png"/><Relationship Id="rId9" Type="http://schemas.openxmlformats.org/officeDocument/2006/relationships/image" Target="../media/image47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0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10.png"/><Relationship Id="rId4" Type="http://schemas.openxmlformats.org/officeDocument/2006/relationships/image" Target="../media/image407.png"/><Relationship Id="rId9" Type="http://schemas.openxmlformats.org/officeDocument/2006/relationships/image" Target="../media/image47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17.png"/><Relationship Id="rId18" Type="http://schemas.openxmlformats.org/officeDocument/2006/relationships/image" Target="../media/image71.sv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12" Type="http://schemas.openxmlformats.org/officeDocument/2006/relationships/image" Target="../media/image65.svg"/><Relationship Id="rId17" Type="http://schemas.openxmlformats.org/officeDocument/2006/relationships/image" Target="../media/image41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16.png"/><Relationship Id="rId5" Type="http://schemas.openxmlformats.org/officeDocument/2006/relationships/image" Target="../media/image41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15.png"/><Relationship Id="rId14" Type="http://schemas.openxmlformats.org/officeDocument/2006/relationships/image" Target="../media/image67.sv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19.png"/><Relationship Id="rId7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20.png"/><Relationship Id="rId4" Type="http://schemas.openxmlformats.org/officeDocument/2006/relationships/image" Target="../media/image74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08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10.png"/><Relationship Id="rId4" Type="http://schemas.openxmlformats.org/officeDocument/2006/relationships/image" Target="../media/image407.png"/><Relationship Id="rId9" Type="http://schemas.openxmlformats.org/officeDocument/2006/relationships/image" Target="../media/image47.sv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07.png"/><Relationship Id="rId7" Type="http://schemas.openxmlformats.org/officeDocument/2006/relationships/image" Target="../media/image410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09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1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24.png"/><Relationship Id="rId4" Type="http://schemas.openxmlformats.org/officeDocument/2006/relationships/image" Target="../media/image81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16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14.png"/><Relationship Id="rId5" Type="http://schemas.openxmlformats.org/officeDocument/2006/relationships/image" Target="../media/image59.svg"/><Relationship Id="rId10" Type="http://schemas.openxmlformats.org/officeDocument/2006/relationships/image" Target="../media/image429.png"/><Relationship Id="rId4" Type="http://schemas.openxmlformats.org/officeDocument/2006/relationships/image" Target="../media/image413.png"/><Relationship Id="rId9" Type="http://schemas.openxmlformats.org/officeDocument/2006/relationships/image" Target="../media/image63.sv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31.png"/><Relationship Id="rId4" Type="http://schemas.openxmlformats.org/officeDocument/2006/relationships/image" Target="../media/image93.svg"/><Relationship Id="rId9" Type="http://schemas.openxmlformats.org/officeDocument/2006/relationships/image" Target="../media/image43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12.png"/><Relationship Id="rId7" Type="http://schemas.openxmlformats.org/officeDocument/2006/relationships/image" Target="../media/image4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13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1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35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37.png"/><Relationship Id="rId4" Type="http://schemas.openxmlformats.org/officeDocument/2006/relationships/image" Target="../media/image434.png"/><Relationship Id="rId9" Type="http://schemas.openxmlformats.org/officeDocument/2006/relationships/image" Target="../media/image105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42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39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41.png"/><Relationship Id="rId4" Type="http://schemas.openxmlformats.org/officeDocument/2006/relationships/image" Target="../media/image437.png"/><Relationship Id="rId9" Type="http://schemas.openxmlformats.org/officeDocument/2006/relationships/image" Target="../media/image113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34.png"/><Relationship Id="rId7" Type="http://schemas.openxmlformats.org/officeDocument/2006/relationships/image" Target="../media/image443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45.png"/><Relationship Id="rId5" Type="http://schemas.openxmlformats.org/officeDocument/2006/relationships/image" Target="../media/image433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4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7.png"/><Relationship Id="rId5" Type="http://schemas.openxmlformats.org/officeDocument/2006/relationships/image" Target="../media/image125.svg"/><Relationship Id="rId4" Type="http://schemas.openxmlformats.org/officeDocument/2006/relationships/image" Target="../media/image446.png"/><Relationship Id="rId9" Type="http://schemas.openxmlformats.org/officeDocument/2006/relationships/image" Target="../media/image129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2.png"/><Relationship Id="rId5" Type="http://schemas.openxmlformats.org/officeDocument/2006/relationships/image" Target="../media/image135.svg"/><Relationship Id="rId4" Type="http://schemas.openxmlformats.org/officeDocument/2006/relationships/image" Target="../media/image45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01.png"/><Relationship Id="rId5" Type="http://schemas.openxmlformats.org/officeDocument/2006/relationships/image" Target="../media/image35.svg"/><Relationship Id="rId4" Type="http://schemas.openxmlformats.org/officeDocument/2006/relationships/image" Target="../media/image400.png"/><Relationship Id="rId9" Type="http://schemas.openxmlformats.org/officeDocument/2006/relationships/image" Target="../media/image39.sv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55.png"/><Relationship Id="rId5" Type="http://schemas.openxmlformats.org/officeDocument/2006/relationships/image" Target="../media/image141.svg"/><Relationship Id="rId4" Type="http://schemas.openxmlformats.org/officeDocument/2006/relationships/image" Target="../media/image45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56.png"/><Relationship Id="rId7" Type="http://schemas.openxmlformats.org/officeDocument/2006/relationships/image" Target="../media/image458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60.png"/><Relationship Id="rId5" Type="http://schemas.openxmlformats.org/officeDocument/2006/relationships/image" Target="../media/image457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5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61.png"/><Relationship Id="rId7" Type="http://schemas.openxmlformats.org/officeDocument/2006/relationships/image" Target="../media/image46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62.png"/><Relationship Id="rId4" Type="http://schemas.openxmlformats.org/officeDocument/2006/relationships/image" Target="../media/image155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65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67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71.png"/><Relationship Id="rId5" Type="http://schemas.openxmlformats.org/officeDocument/2006/relationships/image" Target="../media/image173.svg"/><Relationship Id="rId4" Type="http://schemas.openxmlformats.org/officeDocument/2006/relationships/image" Target="../media/image470.png"/><Relationship Id="rId9" Type="http://schemas.openxmlformats.org/officeDocument/2006/relationships/image" Target="../media/image177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474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79.png"/><Relationship Id="rId5" Type="http://schemas.openxmlformats.org/officeDocument/2006/relationships/image" Target="../media/image203.svg"/><Relationship Id="rId4" Type="http://schemas.openxmlformats.org/officeDocument/2006/relationships/image" Target="../media/image478.png"/><Relationship Id="rId9" Type="http://schemas.openxmlformats.org/officeDocument/2006/relationships/image" Target="../media/image20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486.pn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485.png"/><Relationship Id="rId5" Type="http://schemas.openxmlformats.org/officeDocument/2006/relationships/image" Target="../media/image482.png"/><Relationship Id="rId15" Type="http://schemas.openxmlformats.org/officeDocument/2006/relationships/image" Target="../media/image487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484.png"/><Relationship Id="rId14" Type="http://schemas.openxmlformats.org/officeDocument/2006/relationships/image" Target="../media/image219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88.png"/><Relationship Id="rId5" Type="http://schemas.openxmlformats.org/officeDocument/2006/relationships/image" Target="../media/image211.svg"/><Relationship Id="rId4" Type="http://schemas.openxmlformats.org/officeDocument/2006/relationships/image" Target="../media/image482.png"/><Relationship Id="rId9" Type="http://schemas.openxmlformats.org/officeDocument/2006/relationships/image" Target="../media/image225.sv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49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91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493.png"/><Relationship Id="rId4" Type="http://schemas.openxmlformats.org/officeDocument/2006/relationships/image" Target="../media/image490.png"/><Relationship Id="rId9" Type="http://schemas.openxmlformats.org/officeDocument/2006/relationships/image" Target="../media/image231.sv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4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497.png"/><Relationship Id="rId7" Type="http://schemas.openxmlformats.org/officeDocument/2006/relationships/image" Target="../media/image4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498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2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01.png"/><Relationship Id="rId4" Type="http://schemas.openxmlformats.org/officeDocument/2006/relationships/image" Target="../media/image247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03.png"/><Relationship Id="rId5" Type="http://schemas.openxmlformats.org/officeDocument/2006/relationships/image" Target="../media/image251.svg"/><Relationship Id="rId4" Type="http://schemas.openxmlformats.org/officeDocument/2006/relationships/image" Target="../media/image50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image" Target="../media/image504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06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0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10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11.png"/><Relationship Id="rId5" Type="http://schemas.openxmlformats.org/officeDocument/2006/relationships/image" Target="../media/image249.svg"/><Relationship Id="rId4" Type="http://schemas.openxmlformats.org/officeDocument/2006/relationships/image" Target="../media/image501.png"/><Relationship Id="rId9" Type="http://schemas.openxmlformats.org/officeDocument/2006/relationships/image" Target="../media/image270.sv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14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01.png"/><Relationship Id="rId9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27.png"/><Relationship Id="rId5" Type="http://schemas.openxmlformats.org/officeDocument/2006/relationships/image" Target="../media/image65.svg"/><Relationship Id="rId4" Type="http://schemas.openxmlformats.org/officeDocument/2006/relationships/image" Target="../media/image416.png"/><Relationship Id="rId9" Type="http://schemas.openxmlformats.org/officeDocument/2006/relationships/image" Target="../media/image91.sv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17.png"/><Relationship Id="rId3" Type="http://schemas.openxmlformats.org/officeDocument/2006/relationships/image" Target="../media/image34.png"/><Relationship Id="rId7" Type="http://schemas.openxmlformats.org/officeDocument/2006/relationships/image" Target="../media/image41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472.png"/><Relationship Id="rId5" Type="http://schemas.openxmlformats.org/officeDocument/2006/relationships/image" Target="../media/image463.png"/><Relationship Id="rId15" Type="http://schemas.openxmlformats.org/officeDocument/2006/relationships/image" Target="../media/image518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16.png"/><Relationship Id="rId14" Type="http://schemas.openxmlformats.org/officeDocument/2006/relationships/image" Target="../media/image280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19.png"/><Relationship Id="rId7" Type="http://schemas.openxmlformats.org/officeDocument/2006/relationships/image" Target="../media/image520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22.png"/><Relationship Id="rId5" Type="http://schemas.openxmlformats.org/officeDocument/2006/relationships/image" Target="../media/image491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21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08.png"/><Relationship Id="rId7" Type="http://schemas.openxmlformats.org/officeDocument/2006/relationships/image" Target="../media/image41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24.png"/><Relationship Id="rId5" Type="http://schemas.openxmlformats.org/officeDocument/2006/relationships/image" Target="../media/image52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14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25.png"/><Relationship Id="rId7" Type="http://schemas.openxmlformats.org/officeDocument/2006/relationships/image" Target="../media/image5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26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28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29.png"/><Relationship Id="rId7" Type="http://schemas.openxmlformats.org/officeDocument/2006/relationships/image" Target="../media/image530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42.png"/><Relationship Id="rId5" Type="http://schemas.openxmlformats.org/officeDocument/2006/relationships/image" Target="../media/image441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31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32.png"/><Relationship Id="rId7" Type="http://schemas.openxmlformats.org/officeDocument/2006/relationships/image" Target="../media/image5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62.png"/><Relationship Id="rId4" Type="http://schemas.openxmlformats.org/officeDocument/2006/relationships/image" Target="../media/image310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35.png"/><Relationship Id="rId3" Type="http://schemas.openxmlformats.org/officeDocument/2006/relationships/image" Target="../media/image534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28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11.png"/><Relationship Id="rId14" Type="http://schemas.openxmlformats.org/officeDocument/2006/relationships/image" Target="../media/image320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41.png"/><Relationship Id="rId3" Type="http://schemas.openxmlformats.org/officeDocument/2006/relationships/image" Target="../media/image536.png"/><Relationship Id="rId7" Type="http://schemas.openxmlformats.org/officeDocument/2006/relationships/image" Target="../media/image538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40.png"/><Relationship Id="rId5" Type="http://schemas.openxmlformats.org/officeDocument/2006/relationships/image" Target="../media/image537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39.png"/><Relationship Id="rId14" Type="http://schemas.openxmlformats.org/officeDocument/2006/relationships/image" Target="../media/image3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42.png"/><Relationship Id="rId7" Type="http://schemas.openxmlformats.org/officeDocument/2006/relationships/image" Target="../media/image54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24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2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47.png"/><Relationship Id="rId18" Type="http://schemas.openxmlformats.org/officeDocument/2006/relationships/image" Target="../media/image347.svg"/><Relationship Id="rId3" Type="http://schemas.openxmlformats.org/officeDocument/2006/relationships/image" Target="../media/image509.png"/><Relationship Id="rId7" Type="http://schemas.openxmlformats.org/officeDocument/2006/relationships/image" Target="../media/image545.png"/><Relationship Id="rId12" Type="http://schemas.openxmlformats.org/officeDocument/2006/relationships/image" Target="../media/image245.svg"/><Relationship Id="rId17" Type="http://schemas.openxmlformats.org/officeDocument/2006/relationships/image" Target="../media/image54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499.png"/><Relationship Id="rId5" Type="http://schemas.openxmlformats.org/officeDocument/2006/relationships/image" Target="../media/image544.png"/><Relationship Id="rId15" Type="http://schemas.openxmlformats.org/officeDocument/2006/relationships/image" Target="../media/image548.png"/><Relationship Id="rId10" Type="http://schemas.openxmlformats.org/officeDocument/2006/relationships/image" Target="../media/image341.svg"/><Relationship Id="rId19" Type="http://schemas.openxmlformats.org/officeDocument/2006/relationships/image" Target="../media/image550.png"/><Relationship Id="rId4" Type="http://schemas.openxmlformats.org/officeDocument/2006/relationships/image" Target="../media/image264.svg"/><Relationship Id="rId9" Type="http://schemas.openxmlformats.org/officeDocument/2006/relationships/image" Target="../media/image546.png"/><Relationship Id="rId14" Type="http://schemas.openxmlformats.org/officeDocument/2006/relationships/image" Target="../media/image343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08.png"/><Relationship Id="rId7" Type="http://schemas.openxmlformats.org/officeDocument/2006/relationships/image" Target="../media/image41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24.png"/><Relationship Id="rId5" Type="http://schemas.openxmlformats.org/officeDocument/2006/relationships/image" Target="../media/image523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14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23.png"/><Relationship Id="rId7" Type="http://schemas.openxmlformats.org/officeDocument/2006/relationships/image" Target="../media/image5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13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1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52.png"/><Relationship Id="rId4" Type="http://schemas.openxmlformats.org/officeDocument/2006/relationships/image" Target="../media/image351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53.png"/><Relationship Id="rId7" Type="http://schemas.openxmlformats.org/officeDocument/2006/relationships/image" Target="../media/image5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54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56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08.png"/><Relationship Id="rId7" Type="http://schemas.openxmlformats.org/officeDocument/2006/relationships/image" Target="../media/image5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57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5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60.png"/><Relationship Id="rId7" Type="http://schemas.openxmlformats.org/officeDocument/2006/relationships/image" Target="../media/image5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61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6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64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23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25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65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2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24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66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65.png"/><Relationship Id="rId7" Type="http://schemas.openxmlformats.org/officeDocument/2006/relationships/image" Target="../media/image4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23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25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9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68.png"/><Relationship Id="rId5" Type="http://schemas.openxmlformats.org/officeDocument/2006/relationships/image" Target="../media/image407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67.png"/><Relationship Id="rId14" Type="http://schemas.openxmlformats.org/officeDocument/2006/relationships/image" Target="../media/image387.sv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23.png"/><Relationship Id="rId7" Type="http://schemas.openxmlformats.org/officeDocument/2006/relationships/image" Target="../media/image4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24.png"/><Relationship Id="rId4" Type="http://schemas.openxmlformats.org/officeDocument/2006/relationships/image" Target="../media/image81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26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16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28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33.png"/><Relationship Id="rId7" Type="http://schemas.openxmlformats.org/officeDocument/2006/relationships/image" Target="../media/image571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573.png"/><Relationship Id="rId5" Type="http://schemas.openxmlformats.org/officeDocument/2006/relationships/image" Target="../media/image407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572.png"/><Relationship Id="rId14" Type="http://schemas.openxmlformats.org/officeDocument/2006/relationships/image" Target="../media/image69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51.png"/><Relationship Id="rId26" Type="http://schemas.openxmlformats.org/officeDocument/2006/relationships/image" Target="../media/image255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59.png"/><Relationship Id="rId42" Type="http://schemas.openxmlformats.org/officeDocument/2006/relationships/image" Target="../media/image263.png"/><Relationship Id="rId47" Type="http://schemas.openxmlformats.org/officeDocument/2006/relationships/image" Target="../media/image452.svg"/><Relationship Id="rId50" Type="http://schemas.openxmlformats.org/officeDocument/2006/relationships/image" Target="../media/image267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76.png"/><Relationship Id="rId76" Type="http://schemas.openxmlformats.org/officeDocument/2006/relationships/image" Target="../media/image280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44.png"/><Relationship Id="rId16" Type="http://schemas.openxmlformats.org/officeDocument/2006/relationships/image" Target="../media/image250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54.png"/><Relationship Id="rId32" Type="http://schemas.openxmlformats.org/officeDocument/2006/relationships/image" Target="../media/image258.png"/><Relationship Id="rId37" Type="http://schemas.openxmlformats.org/officeDocument/2006/relationships/image" Target="../media/image442.svg"/><Relationship Id="rId40" Type="http://schemas.openxmlformats.org/officeDocument/2006/relationships/image" Target="../media/image262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71.png"/><Relationship Id="rId66" Type="http://schemas.openxmlformats.org/officeDocument/2006/relationships/image" Target="../media/image275.png"/><Relationship Id="rId74" Type="http://schemas.openxmlformats.org/officeDocument/2006/relationships/image" Target="../media/image279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47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64.png"/><Relationship Id="rId52" Type="http://schemas.openxmlformats.org/officeDocument/2006/relationships/image" Target="../media/image268.png"/><Relationship Id="rId60" Type="http://schemas.openxmlformats.org/officeDocument/2006/relationships/image" Target="../media/image272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81.png"/><Relationship Id="rId81" Type="http://schemas.openxmlformats.org/officeDocument/2006/relationships/image" Target="../media/image486.svg"/><Relationship Id="rId4" Type="http://schemas.openxmlformats.org/officeDocument/2006/relationships/image" Target="../media/image245.png"/><Relationship Id="rId9" Type="http://schemas.openxmlformats.org/officeDocument/2006/relationships/image" Target="../media/image415.svg"/><Relationship Id="rId14" Type="http://schemas.openxmlformats.org/officeDocument/2006/relationships/image" Target="../media/image249.png"/><Relationship Id="rId22" Type="http://schemas.openxmlformats.org/officeDocument/2006/relationships/image" Target="../media/image253.png"/><Relationship Id="rId27" Type="http://schemas.openxmlformats.org/officeDocument/2006/relationships/image" Target="../media/image432.svg"/><Relationship Id="rId30" Type="http://schemas.openxmlformats.org/officeDocument/2006/relationships/image" Target="../media/image257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66.png"/><Relationship Id="rId56" Type="http://schemas.openxmlformats.org/officeDocument/2006/relationships/image" Target="../media/image270.png"/><Relationship Id="rId64" Type="http://schemas.openxmlformats.org/officeDocument/2006/relationships/image" Target="../media/image274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46.png"/><Relationship Id="rId51" Type="http://schemas.openxmlformats.org/officeDocument/2006/relationships/image" Target="../media/image456.svg"/><Relationship Id="rId72" Type="http://schemas.openxmlformats.org/officeDocument/2006/relationships/image" Target="../media/image278.png"/><Relationship Id="rId80" Type="http://schemas.openxmlformats.org/officeDocument/2006/relationships/image" Target="../media/image282.png"/><Relationship Id="rId3" Type="http://schemas.openxmlformats.org/officeDocument/2006/relationships/image" Target="../media/image409.svg"/><Relationship Id="rId12" Type="http://schemas.openxmlformats.org/officeDocument/2006/relationships/image" Target="../media/image248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61.png"/><Relationship Id="rId46" Type="http://schemas.openxmlformats.org/officeDocument/2006/relationships/image" Target="../media/image265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52.png"/><Relationship Id="rId41" Type="http://schemas.openxmlformats.org/officeDocument/2006/relationships/image" Target="../media/image446.svg"/><Relationship Id="rId54" Type="http://schemas.openxmlformats.org/officeDocument/2006/relationships/image" Target="../media/image269.png"/><Relationship Id="rId62" Type="http://schemas.openxmlformats.org/officeDocument/2006/relationships/image" Target="../media/image273.png"/><Relationship Id="rId70" Type="http://schemas.openxmlformats.org/officeDocument/2006/relationships/image" Target="../media/image277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56.png"/><Relationship Id="rId36" Type="http://schemas.openxmlformats.org/officeDocument/2006/relationships/image" Target="../media/image260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291.png"/><Relationship Id="rId26" Type="http://schemas.openxmlformats.org/officeDocument/2006/relationships/image" Target="../media/image295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299.png"/><Relationship Id="rId42" Type="http://schemas.openxmlformats.org/officeDocument/2006/relationships/image" Target="../media/image302.png"/><Relationship Id="rId47" Type="http://schemas.openxmlformats.org/officeDocument/2006/relationships/image" Target="../media/image524.svg"/><Relationship Id="rId50" Type="http://schemas.openxmlformats.org/officeDocument/2006/relationships/image" Target="../media/image306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15.png"/><Relationship Id="rId76" Type="http://schemas.openxmlformats.org/officeDocument/2006/relationships/image" Target="../media/image319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83.png"/><Relationship Id="rId16" Type="http://schemas.openxmlformats.org/officeDocument/2006/relationships/image" Target="../media/image290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294.png"/><Relationship Id="rId32" Type="http://schemas.openxmlformats.org/officeDocument/2006/relationships/image" Target="../media/image298.png"/><Relationship Id="rId37" Type="http://schemas.openxmlformats.org/officeDocument/2006/relationships/image" Target="../media/image514.svg"/><Relationship Id="rId40" Type="http://schemas.openxmlformats.org/officeDocument/2006/relationships/image" Target="../media/image301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10.png"/><Relationship Id="rId66" Type="http://schemas.openxmlformats.org/officeDocument/2006/relationships/image" Target="../media/image314.png"/><Relationship Id="rId74" Type="http://schemas.openxmlformats.org/officeDocument/2006/relationships/image" Target="../media/image318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87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03.png"/><Relationship Id="rId52" Type="http://schemas.openxmlformats.org/officeDocument/2006/relationships/image" Target="../media/image307.png"/><Relationship Id="rId60" Type="http://schemas.openxmlformats.org/officeDocument/2006/relationships/image" Target="../media/image311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20.png"/><Relationship Id="rId81" Type="http://schemas.openxmlformats.org/officeDocument/2006/relationships/image" Target="../media/image556.svg"/><Relationship Id="rId4" Type="http://schemas.openxmlformats.org/officeDocument/2006/relationships/image" Target="../media/image284.png"/><Relationship Id="rId9" Type="http://schemas.openxmlformats.org/officeDocument/2006/relationships/image" Target="../media/image385.svg"/><Relationship Id="rId14" Type="http://schemas.openxmlformats.org/officeDocument/2006/relationships/image" Target="../media/image289.png"/><Relationship Id="rId22" Type="http://schemas.openxmlformats.org/officeDocument/2006/relationships/image" Target="../media/image293.png"/><Relationship Id="rId27" Type="http://schemas.openxmlformats.org/officeDocument/2006/relationships/image" Target="../media/image504.svg"/><Relationship Id="rId30" Type="http://schemas.openxmlformats.org/officeDocument/2006/relationships/image" Target="../media/image297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05.png"/><Relationship Id="rId56" Type="http://schemas.openxmlformats.org/officeDocument/2006/relationships/image" Target="../media/image309.png"/><Relationship Id="rId64" Type="http://schemas.openxmlformats.org/officeDocument/2006/relationships/image" Target="../media/image313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86.png"/><Relationship Id="rId51" Type="http://schemas.openxmlformats.org/officeDocument/2006/relationships/image" Target="../media/image528.svg"/><Relationship Id="rId72" Type="http://schemas.openxmlformats.org/officeDocument/2006/relationships/image" Target="../media/image317.png"/><Relationship Id="rId80" Type="http://schemas.openxmlformats.org/officeDocument/2006/relationships/image" Target="../media/image321.png"/><Relationship Id="rId3" Type="http://schemas.openxmlformats.org/officeDocument/2006/relationships/image" Target="../media/image383.svg"/><Relationship Id="rId12" Type="http://schemas.openxmlformats.org/officeDocument/2006/relationships/image" Target="../media/image288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04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292.png"/><Relationship Id="rId41" Type="http://schemas.openxmlformats.org/officeDocument/2006/relationships/image" Target="../media/image518.svg"/><Relationship Id="rId54" Type="http://schemas.openxmlformats.org/officeDocument/2006/relationships/image" Target="../media/image308.png"/><Relationship Id="rId62" Type="http://schemas.openxmlformats.org/officeDocument/2006/relationships/image" Target="../media/image312.png"/><Relationship Id="rId70" Type="http://schemas.openxmlformats.org/officeDocument/2006/relationships/image" Target="../media/image316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5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296.png"/><Relationship Id="rId36" Type="http://schemas.openxmlformats.org/officeDocument/2006/relationships/image" Target="../media/image300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30.png"/><Relationship Id="rId26" Type="http://schemas.openxmlformats.org/officeDocument/2006/relationships/image" Target="../media/image334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38.png"/><Relationship Id="rId42" Type="http://schemas.openxmlformats.org/officeDocument/2006/relationships/image" Target="../media/image342.png"/><Relationship Id="rId47" Type="http://schemas.openxmlformats.org/officeDocument/2006/relationships/image" Target="../media/image596.svg"/><Relationship Id="rId50" Type="http://schemas.openxmlformats.org/officeDocument/2006/relationships/image" Target="../media/image346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55.png"/><Relationship Id="rId76" Type="http://schemas.openxmlformats.org/officeDocument/2006/relationships/image" Target="../media/image359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22.png"/><Relationship Id="rId16" Type="http://schemas.openxmlformats.org/officeDocument/2006/relationships/image" Target="../media/image329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33.png"/><Relationship Id="rId32" Type="http://schemas.openxmlformats.org/officeDocument/2006/relationships/image" Target="../media/image337.png"/><Relationship Id="rId37" Type="http://schemas.openxmlformats.org/officeDocument/2006/relationships/image" Target="../media/image586.svg"/><Relationship Id="rId40" Type="http://schemas.openxmlformats.org/officeDocument/2006/relationships/image" Target="../media/image341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50.png"/><Relationship Id="rId66" Type="http://schemas.openxmlformats.org/officeDocument/2006/relationships/image" Target="../media/image354.png"/><Relationship Id="rId74" Type="http://schemas.openxmlformats.org/officeDocument/2006/relationships/image" Target="../media/image358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26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43.png"/><Relationship Id="rId52" Type="http://schemas.openxmlformats.org/officeDocument/2006/relationships/image" Target="../media/image347.png"/><Relationship Id="rId60" Type="http://schemas.openxmlformats.org/officeDocument/2006/relationships/image" Target="../media/image351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60.png"/><Relationship Id="rId81" Type="http://schemas.openxmlformats.org/officeDocument/2006/relationships/image" Target="../media/image624.svg"/><Relationship Id="rId4" Type="http://schemas.openxmlformats.org/officeDocument/2006/relationships/image" Target="../media/image323.png"/><Relationship Id="rId9" Type="http://schemas.openxmlformats.org/officeDocument/2006/relationships/image" Target="../media/image564.svg"/><Relationship Id="rId14" Type="http://schemas.openxmlformats.org/officeDocument/2006/relationships/image" Target="../media/image328.png"/><Relationship Id="rId22" Type="http://schemas.openxmlformats.org/officeDocument/2006/relationships/image" Target="../media/image332.png"/><Relationship Id="rId27" Type="http://schemas.openxmlformats.org/officeDocument/2006/relationships/image" Target="../media/image578.svg"/><Relationship Id="rId30" Type="http://schemas.openxmlformats.org/officeDocument/2006/relationships/image" Target="../media/image336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45.png"/><Relationship Id="rId56" Type="http://schemas.openxmlformats.org/officeDocument/2006/relationships/image" Target="../media/image349.png"/><Relationship Id="rId64" Type="http://schemas.openxmlformats.org/officeDocument/2006/relationships/image" Target="../media/image353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25.png"/><Relationship Id="rId51" Type="http://schemas.openxmlformats.org/officeDocument/2006/relationships/image" Target="../media/image600.svg"/><Relationship Id="rId72" Type="http://schemas.openxmlformats.org/officeDocument/2006/relationships/image" Target="../media/image357.png"/><Relationship Id="rId80" Type="http://schemas.openxmlformats.org/officeDocument/2006/relationships/image" Target="../media/image361.png"/><Relationship Id="rId3" Type="http://schemas.openxmlformats.org/officeDocument/2006/relationships/image" Target="../media/image558.svg"/><Relationship Id="rId12" Type="http://schemas.openxmlformats.org/officeDocument/2006/relationships/image" Target="../media/image327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40.png"/><Relationship Id="rId46" Type="http://schemas.openxmlformats.org/officeDocument/2006/relationships/image" Target="../media/image344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31.png"/><Relationship Id="rId41" Type="http://schemas.openxmlformats.org/officeDocument/2006/relationships/image" Target="../media/image590.svg"/><Relationship Id="rId54" Type="http://schemas.openxmlformats.org/officeDocument/2006/relationships/image" Target="../media/image348.png"/><Relationship Id="rId62" Type="http://schemas.openxmlformats.org/officeDocument/2006/relationships/image" Target="../media/image352.png"/><Relationship Id="rId70" Type="http://schemas.openxmlformats.org/officeDocument/2006/relationships/image" Target="../media/image356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4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35.png"/><Relationship Id="rId36" Type="http://schemas.openxmlformats.org/officeDocument/2006/relationships/image" Target="../media/image339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70.png"/><Relationship Id="rId26" Type="http://schemas.openxmlformats.org/officeDocument/2006/relationships/image" Target="../media/image374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78.png"/><Relationship Id="rId42" Type="http://schemas.openxmlformats.org/officeDocument/2006/relationships/image" Target="../media/image302.png"/><Relationship Id="rId47" Type="http://schemas.openxmlformats.org/officeDocument/2006/relationships/image" Target="../media/image668.svg"/><Relationship Id="rId50" Type="http://schemas.openxmlformats.org/officeDocument/2006/relationships/image" Target="../media/image385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62.png"/><Relationship Id="rId16" Type="http://schemas.openxmlformats.org/officeDocument/2006/relationships/image" Target="../media/image369.png"/><Relationship Id="rId20" Type="http://schemas.openxmlformats.org/officeDocument/2006/relationships/image" Target="../media/image371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87.png"/><Relationship Id="rId62" Type="http://schemas.openxmlformats.org/officeDocument/2006/relationships/image" Target="../media/image39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4.png"/><Relationship Id="rId11" Type="http://schemas.openxmlformats.org/officeDocument/2006/relationships/image" Target="../media/image634.svg"/><Relationship Id="rId24" Type="http://schemas.openxmlformats.org/officeDocument/2006/relationships/image" Target="../media/image373.png"/><Relationship Id="rId32" Type="http://schemas.openxmlformats.org/officeDocument/2006/relationships/image" Target="../media/image377.png"/><Relationship Id="rId37" Type="http://schemas.openxmlformats.org/officeDocument/2006/relationships/image" Target="../media/image660.svg"/><Relationship Id="rId40" Type="http://schemas.openxmlformats.org/officeDocument/2006/relationships/image" Target="../media/image381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89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75.png"/><Relationship Id="rId36" Type="http://schemas.openxmlformats.org/officeDocument/2006/relationships/image" Target="../media/image379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66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82.png"/><Relationship Id="rId52" Type="http://schemas.openxmlformats.org/officeDocument/2006/relationships/image" Target="../media/image386.png"/><Relationship Id="rId60" Type="http://schemas.openxmlformats.org/officeDocument/2006/relationships/image" Target="../media/image390.png"/><Relationship Id="rId65" Type="http://schemas.openxmlformats.org/officeDocument/2006/relationships/image" Target="../media/image686.svg"/><Relationship Id="rId4" Type="http://schemas.openxmlformats.org/officeDocument/2006/relationships/image" Target="../media/image363.png"/><Relationship Id="rId9" Type="http://schemas.openxmlformats.org/officeDocument/2006/relationships/image" Target="../media/image632.svg"/><Relationship Id="rId14" Type="http://schemas.openxmlformats.org/officeDocument/2006/relationships/image" Target="../media/image368.png"/><Relationship Id="rId22" Type="http://schemas.openxmlformats.org/officeDocument/2006/relationships/image" Target="../media/image372.png"/><Relationship Id="rId27" Type="http://schemas.openxmlformats.org/officeDocument/2006/relationships/image" Target="../media/image650.svg"/><Relationship Id="rId30" Type="http://schemas.openxmlformats.org/officeDocument/2006/relationships/image" Target="../media/image376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84.png"/><Relationship Id="rId56" Type="http://schemas.openxmlformats.org/officeDocument/2006/relationships/image" Target="../media/image388.png"/><Relationship Id="rId64" Type="http://schemas.openxmlformats.org/officeDocument/2006/relationships/image" Target="../media/image392.png"/><Relationship Id="rId8" Type="http://schemas.openxmlformats.org/officeDocument/2006/relationships/image" Target="../media/image365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67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80.png"/><Relationship Id="rId46" Type="http://schemas.openxmlformats.org/officeDocument/2006/relationships/image" Target="../media/image383.png"/><Relationship Id="rId59" Type="http://schemas.openxmlformats.org/officeDocument/2006/relationships/image" Target="../media/image68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Co-writing </a:t>
            </a:r>
            <a:r>
              <a:rPr lang="en-US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school of business and computing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minutes.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2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as Universal Render Pipeline(URP).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</a:t>
            </a:r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graphic system to provide beautiful graphic with good performance. </a:t>
            </a:r>
            <a:endParaRPr lang="en-US" altLang="ja-JP" sz="16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43" y="574874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78" y="582435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43" y="3446290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map like open-world game.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781916"/>
            <a:ext cx="12192000" cy="4523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724997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inherit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 method according to this image.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4" y="307433"/>
            <a:ext cx="4561122" cy="394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0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14414</Words>
  <Application>Microsoft Office PowerPoint</Application>
  <PresentationFormat>ユーザー設定</PresentationFormat>
  <Paragraphs>3411</Paragraphs>
  <Slides>223</Slides>
  <Notes>57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223</vt:i4>
      </vt:variant>
    </vt:vector>
  </HeadingPairs>
  <TitlesOfParts>
    <vt:vector size="246" baseType="lpstr">
      <vt:lpstr>Arial</vt:lpstr>
      <vt:lpstr>ＭＳ Ｐゴシック</vt:lpstr>
      <vt:lpstr>Roboto Slab</vt:lpstr>
      <vt:lpstr>Times New Roman</vt:lpstr>
      <vt:lpstr>Open Sans Light</vt:lpstr>
      <vt:lpstr>Titillium</vt:lpstr>
      <vt:lpstr>Roboto Black</vt:lpstr>
      <vt:lpstr>游ゴシック</vt:lpstr>
      <vt:lpstr>Titillium Lt</vt:lpstr>
      <vt:lpstr>Segoe UI Black</vt:lpstr>
      <vt:lpstr>Segoe UI Light</vt:lpstr>
      <vt:lpstr>Segoe UI</vt:lpstr>
      <vt:lpstr>Titillium Bd</vt:lpstr>
      <vt:lpstr>Ubuntu</vt:lpstr>
      <vt:lpstr>Roboto Condensed</vt:lpstr>
      <vt:lpstr>Roboto</vt:lpstr>
      <vt:lpstr>Calibri</vt:lpstr>
      <vt:lpstr>Wingdings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2021-05-28T09:17:55Z</dcterms:modified>
</cp:coreProperties>
</file>